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1" r:id="rId2"/>
    <p:sldId id="264" r:id="rId3"/>
    <p:sldId id="265" r:id="rId4"/>
    <p:sldId id="266" r:id="rId5"/>
    <p:sldId id="267" r:id="rId6"/>
    <p:sldId id="270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DB10EC-E96F-2531-152B-02DF92C38A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8894" y="145129"/>
            <a:ext cx="853514" cy="153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4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1559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46926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13697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29089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2009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97502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20206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253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7524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12306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7548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0347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1371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72087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7220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30388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461B817-10FD-4763-8A94-C267292C96EE}" type="datetimeFigureOut">
              <a:rPr lang="de-CH" smtClean="0"/>
              <a:t>09.12.2022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21E6664-E71F-4DA0-844E-D8B947E3709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69612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126A5C7-6140-A5A4-4E4D-84A0B305889F}"/>
              </a:ext>
            </a:extLst>
          </p:cNvPr>
          <p:cNvSpPr txBox="1">
            <a:spLocks/>
          </p:cNvSpPr>
          <p:nvPr/>
        </p:nvSpPr>
        <p:spPr>
          <a:xfrm>
            <a:off x="684211" y="792331"/>
            <a:ext cx="10269927" cy="111500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CH" sz="4400" dirty="0"/>
              <a:t>WET – Water Efficiency </a:t>
            </a:r>
            <a:r>
              <a:rPr lang="en-CH" sz="4400" dirty="0" err="1"/>
              <a:t>tooL</a:t>
            </a:r>
            <a:endParaRPr lang="de-CH" sz="44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482E63A-868A-EDB9-9F92-AD72880508C8}"/>
              </a:ext>
            </a:extLst>
          </p:cNvPr>
          <p:cNvSpPr txBox="1">
            <a:spLocks/>
          </p:cNvSpPr>
          <p:nvPr/>
        </p:nvSpPr>
        <p:spPr>
          <a:xfrm>
            <a:off x="684211" y="3011543"/>
            <a:ext cx="6400800" cy="1947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H" sz="2400" dirty="0" err="1"/>
              <a:t>Bessis</a:t>
            </a:r>
            <a:r>
              <a:rPr lang="en-CH" sz="2400" dirty="0"/>
              <a:t> Hugo, </a:t>
            </a:r>
            <a:r>
              <a:rPr lang="de-CH" sz="2400" dirty="0" err="1"/>
              <a:t>Saouab</a:t>
            </a:r>
            <a:r>
              <a:rPr lang="de-CH" sz="2400" dirty="0"/>
              <a:t> </a:t>
            </a:r>
            <a:r>
              <a:rPr lang="de-CH" sz="2400" dirty="0" err="1"/>
              <a:t>Oumniya</a:t>
            </a:r>
            <a:r>
              <a:rPr lang="en-CH" sz="2400" dirty="0"/>
              <a:t>,</a:t>
            </a:r>
          </a:p>
          <a:p>
            <a:pPr marL="0" indent="0">
              <a:buNone/>
            </a:pPr>
            <a:r>
              <a:rPr lang="de-CH" sz="2400" dirty="0" err="1"/>
              <a:t>Utama</a:t>
            </a:r>
            <a:r>
              <a:rPr lang="de-CH" sz="2400" dirty="0"/>
              <a:t> </a:t>
            </a:r>
            <a:r>
              <a:rPr lang="de-CH" sz="2400" dirty="0" err="1"/>
              <a:t>Takara</a:t>
            </a:r>
            <a:r>
              <a:rPr lang="de-CH" sz="2400" dirty="0"/>
              <a:t> </a:t>
            </a:r>
            <a:r>
              <a:rPr lang="de-CH" sz="2400" dirty="0" err="1"/>
              <a:t>Izzah</a:t>
            </a:r>
            <a:r>
              <a:rPr lang="en-CH" sz="2400" dirty="0"/>
              <a:t>, </a:t>
            </a:r>
            <a:r>
              <a:rPr lang="de-CH" sz="2400" dirty="0"/>
              <a:t>van der Heide N</a:t>
            </a:r>
            <a:r>
              <a:rPr lang="en-CH" sz="2400" dirty="0" err="1"/>
              <a:t>i</a:t>
            </a:r>
            <a:r>
              <a:rPr lang="de-CH" sz="2400" dirty="0" err="1"/>
              <a:t>klas</a:t>
            </a:r>
            <a:endParaRPr lang="en-CH" sz="2400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33881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D4306-E20A-F76B-DB36-3863A5CAB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3581"/>
            <a:ext cx="5411788" cy="769233"/>
          </a:xfrm>
        </p:spPr>
        <p:txBody>
          <a:bodyPr>
            <a:normAutofit/>
          </a:bodyPr>
          <a:lstStyle/>
          <a:p>
            <a:r>
              <a:rPr lang="en-CH" sz="4000" dirty="0"/>
              <a:t>Table of contents</a:t>
            </a:r>
            <a:endParaRPr lang="de-CH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5AF6CA-1290-6FCD-187A-A24AB0694B54}"/>
              </a:ext>
            </a:extLst>
          </p:cNvPr>
          <p:cNvSpPr txBox="1"/>
          <p:nvPr/>
        </p:nvSpPr>
        <p:spPr>
          <a:xfrm>
            <a:off x="1163606" y="1949357"/>
            <a:ext cx="681756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3200" dirty="0">
                <a:solidFill>
                  <a:schemeClr val="accent1">
                    <a:lumMod val="75000"/>
                  </a:schemeClr>
                </a:solidFill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3200" dirty="0">
                <a:solidFill>
                  <a:schemeClr val="accent1">
                    <a:lumMod val="75000"/>
                  </a:schemeClr>
                </a:solidFill>
              </a:rPr>
              <a:t>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3200" dirty="0">
                <a:solidFill>
                  <a:schemeClr val="accent1">
                    <a:lumMod val="75000"/>
                  </a:schemeClr>
                </a:solidFill>
              </a:rPr>
              <a:t>Problems and Lessons learned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3200" dirty="0">
                <a:solidFill>
                  <a:schemeClr val="accent1">
                    <a:lumMod val="75000"/>
                  </a:schemeClr>
                </a:solidFill>
              </a:rPr>
              <a:t>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3200" dirty="0">
                <a:solidFill>
                  <a:schemeClr val="accent1">
                    <a:lumMod val="75000"/>
                  </a:schemeClr>
                </a:solidFill>
              </a:rPr>
              <a:t>Questions</a:t>
            </a:r>
            <a:endParaRPr lang="de-CH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259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D4306-E20A-F76B-DB36-3863A5CAB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3581"/>
            <a:ext cx="5411788" cy="769233"/>
          </a:xfrm>
        </p:spPr>
        <p:txBody>
          <a:bodyPr>
            <a:normAutofit/>
          </a:bodyPr>
          <a:lstStyle/>
          <a:p>
            <a:r>
              <a:rPr lang="en-CH" sz="4000" dirty="0"/>
              <a:t>Introduction</a:t>
            </a:r>
            <a:endParaRPr lang="de-CH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5B02CE-FF1A-1204-7220-A64B6EFBA9FE}"/>
              </a:ext>
            </a:extLst>
          </p:cNvPr>
          <p:cNvSpPr txBox="1"/>
          <p:nvPr/>
        </p:nvSpPr>
        <p:spPr>
          <a:xfrm>
            <a:off x="1163606" y="1949357"/>
            <a:ext cx="1082124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Home Water Consumption Management App</a:t>
            </a:r>
            <a:endParaRPr lang="en-CH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Give overview over appliances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Manage home appliances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Help people live more sustainable</a:t>
            </a:r>
          </a:p>
        </p:txBody>
      </p:sp>
    </p:spTree>
    <p:extLst>
      <p:ext uri="{BB962C8B-B14F-4D97-AF65-F5344CB8AC3E}">
        <p14:creationId xmlns:p14="http://schemas.microsoft.com/office/powerpoint/2010/main" val="121870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D4306-E20A-F76B-DB36-3863A5CAB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3581"/>
            <a:ext cx="5411788" cy="769233"/>
          </a:xfrm>
        </p:spPr>
        <p:txBody>
          <a:bodyPr>
            <a:normAutofit/>
          </a:bodyPr>
          <a:lstStyle/>
          <a:p>
            <a:r>
              <a:rPr lang="en-CH" sz="4000" dirty="0"/>
              <a:t>Solution</a:t>
            </a:r>
            <a:endParaRPr lang="de-CH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A3498E-78F6-F5F1-BD84-DABBB47ED9A8}"/>
              </a:ext>
            </a:extLst>
          </p:cNvPr>
          <p:cNvSpPr txBox="1"/>
          <p:nvPr/>
        </p:nvSpPr>
        <p:spPr>
          <a:xfrm>
            <a:off x="1163606" y="1949357"/>
            <a:ext cx="108212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Flutter App (cross platform)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Firebase Authentication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MongoDB 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Node.js API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AWS hosting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ED80DCA0-5B4F-8AD5-E05B-442D532E6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5018539"/>
            <a:ext cx="1610487" cy="1207865"/>
          </a:xfrm>
          <a:prstGeom prst="rect">
            <a:avLst/>
          </a:prstGeom>
        </p:spPr>
      </p:pic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52977967-DE82-21D1-96DD-2CA75E76BD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969" y="4818554"/>
            <a:ext cx="1407850" cy="1407850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3A5F9046-B405-5706-5B05-DE91781B3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174" y="4964506"/>
            <a:ext cx="1421528" cy="1315929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1A95F7CA-E9AC-976A-3C7C-FB3FAFB5D3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909" y="4918546"/>
            <a:ext cx="1407850" cy="1407850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A96BCCD2-890E-D42A-4C1A-14D5F0E9F8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294" y="4877031"/>
            <a:ext cx="2183494" cy="149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26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615013B-25A4-004A-8F16-2E3A6C34F643}"/>
              </a:ext>
            </a:extLst>
          </p:cNvPr>
          <p:cNvSpPr txBox="1"/>
          <p:nvPr/>
        </p:nvSpPr>
        <p:spPr>
          <a:xfrm>
            <a:off x="1101462" y="1070468"/>
            <a:ext cx="10821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Architecture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C15BEEE-B519-7061-F213-9FC0C9D4D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561" y="2152981"/>
            <a:ext cx="7586877" cy="415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542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D4306-E20A-F76B-DB36-3863A5CAB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3581"/>
            <a:ext cx="7909372" cy="769233"/>
          </a:xfrm>
        </p:spPr>
        <p:txBody>
          <a:bodyPr>
            <a:normAutofit fontScale="90000"/>
          </a:bodyPr>
          <a:lstStyle/>
          <a:p>
            <a:r>
              <a:rPr lang="en-CH" sz="4000" dirty="0"/>
              <a:t>Problems and L</a:t>
            </a:r>
            <a:r>
              <a:rPr lang="de-CH" sz="4000" dirty="0"/>
              <a:t>e</a:t>
            </a:r>
            <a:r>
              <a:rPr lang="en-CH" sz="4000" dirty="0" err="1"/>
              <a:t>ssons</a:t>
            </a:r>
            <a:r>
              <a:rPr lang="en-CH" sz="4000" dirty="0"/>
              <a:t> learned</a:t>
            </a:r>
            <a:endParaRPr lang="de-CH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A3498E-78F6-F5F1-BD84-DABBB47ED9A8}"/>
              </a:ext>
            </a:extLst>
          </p:cNvPr>
          <p:cNvSpPr txBox="1"/>
          <p:nvPr/>
        </p:nvSpPr>
        <p:spPr>
          <a:xfrm>
            <a:off x="1163606" y="1949357"/>
            <a:ext cx="108212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Problems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Incompatible Schedules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Team 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Integration Hell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Lessons learned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How to use new 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Working with multiple people</a:t>
            </a:r>
          </a:p>
        </p:txBody>
      </p:sp>
    </p:spTree>
    <p:extLst>
      <p:ext uri="{BB962C8B-B14F-4D97-AF65-F5344CB8AC3E}">
        <p14:creationId xmlns:p14="http://schemas.microsoft.com/office/powerpoint/2010/main" val="2858255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D4306-E20A-F76B-DB36-3863A5CAB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3581"/>
            <a:ext cx="5411788" cy="769233"/>
          </a:xfrm>
        </p:spPr>
        <p:txBody>
          <a:bodyPr>
            <a:normAutofit/>
          </a:bodyPr>
          <a:lstStyle/>
          <a:p>
            <a:r>
              <a:rPr lang="en-CH" sz="4000" dirty="0"/>
              <a:t>Demo time</a:t>
            </a:r>
            <a:endParaRPr lang="de-CH" sz="4000" dirty="0"/>
          </a:p>
        </p:txBody>
      </p:sp>
      <p:pic>
        <p:nvPicPr>
          <p:cNvPr id="3" name="2022-12-09 04-08-44">
            <a:hlinkClick r:id="" action="ppaction://media"/>
            <a:extLst>
              <a:ext uri="{FF2B5EF4-FFF2-40B4-BE49-F238E27FC236}">
                <a16:creationId xmlns:a16="http://schemas.microsoft.com/office/drawing/2014/main" id="{4E4DF69C-86CE-A395-4472-648A9A4B52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6621" y="1677878"/>
            <a:ext cx="8798757" cy="494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9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D4306-E20A-F76B-DB36-3863A5CAB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3581"/>
            <a:ext cx="5411788" cy="769233"/>
          </a:xfrm>
        </p:spPr>
        <p:txBody>
          <a:bodyPr>
            <a:normAutofit/>
          </a:bodyPr>
          <a:lstStyle/>
          <a:p>
            <a:r>
              <a:rPr lang="en-CH" sz="4000" dirty="0"/>
              <a:t>Question time</a:t>
            </a:r>
            <a:endParaRPr lang="de-CH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34E6E2-56F2-6F36-E41E-CFA9E36AF419}"/>
              </a:ext>
            </a:extLst>
          </p:cNvPr>
          <p:cNvSpPr txBox="1"/>
          <p:nvPr/>
        </p:nvSpPr>
        <p:spPr>
          <a:xfrm>
            <a:off x="1163606" y="1949357"/>
            <a:ext cx="10821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>
                <a:solidFill>
                  <a:schemeClr val="accent1">
                    <a:lumMod val="75000"/>
                  </a:schemeClr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947950310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101</Words>
  <Application>Microsoft Office PowerPoint</Application>
  <PresentationFormat>Widescreen</PresentationFormat>
  <Paragraphs>34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Slice</vt:lpstr>
      <vt:lpstr>PowerPoint Presentation</vt:lpstr>
      <vt:lpstr>Table of contents</vt:lpstr>
      <vt:lpstr>Introduction</vt:lpstr>
      <vt:lpstr>Solution</vt:lpstr>
      <vt:lpstr>PowerPoint Presentation</vt:lpstr>
      <vt:lpstr>Problems and Lessons learned</vt:lpstr>
      <vt:lpstr>Demo time</vt:lpstr>
      <vt:lpstr>Question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WET – Water Efficiency tooL</dc:title>
  <dc:creator>van der Heide Niklas (vandenik)</dc:creator>
  <cp:lastModifiedBy>van der Heide Niklas (vandenik)</cp:lastModifiedBy>
  <cp:revision>26</cp:revision>
  <dcterms:created xsi:type="dcterms:W3CDTF">2022-11-18T03:23:34Z</dcterms:created>
  <dcterms:modified xsi:type="dcterms:W3CDTF">2022-12-09T04:26:22Z</dcterms:modified>
</cp:coreProperties>
</file>

<file path=docProps/thumbnail.jpeg>
</file>